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AD8B-C39E-47A3-973F-075797FE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9715EA8-92AB-4119-98BC-D4DB25F0C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CA8FB-2C74-41A9-9855-812BD4AF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230DDE-6CE5-46E3-8458-4931A83A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25D2A-D8D5-43EE-A201-1460A5AE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5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89B3AD-B614-4037-A838-0DA62751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966062-58A8-40F1-BA65-B35E97F98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2559F9-F6C2-4A64-9C16-1D1FD913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AFE40E-852C-4A7C-97D6-540FF634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69E1F-9153-4F9D-AB98-60762FFF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01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DB233D-8A0B-4907-9D52-65A1ADC15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8B254B-0074-408B-97BE-69D1295D8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44D5A3-9C1F-4C4F-8025-95E99D98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716185-0AA8-480F-B16E-3AA0078A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02DE59-A92E-4072-868F-B8311CAC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35D710-D58F-4187-BA14-F4976C13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0C02E9-BE4E-4BFF-861E-2ED460E5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25995A-A6A2-4AEF-B45D-743A16BF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0ABEC1-4D71-4F67-B322-481CBE74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2C56A8-7C91-415E-8623-7605E9E8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74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EC851C-9A8C-480B-93AA-FA1AC8A1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7A52D0-F8B9-4813-A508-5E779793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35F2BB-C9D2-4325-8D4A-D44FF1C1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DD59CE-7283-412F-8220-7DB7B525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D5F948-7374-4771-BB7F-4209129D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5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967DA-62CC-4AC9-A995-547402A9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B4896E-A9CC-4AD9-8B64-55B4DD597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20BE3C-5F8D-4CB2-BA66-5C47A5968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C02DEB-5696-4E64-8AEE-78C7CD1D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611ECE-2E4B-436D-A2DD-36F1BC04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F7DDFA-3D87-4CBB-80EC-A3FF86E4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95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AD80B0-DB54-4B4E-B697-4E8FE1C8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854769-1F91-4711-BD19-A24D415F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80C34B-0670-4F7C-827A-33A68652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9F7E05-68F7-4E45-A001-4519DFC2D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03168C-9268-48EB-BFFC-4A27B4D88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175988-501F-4C0A-B230-1ED8B5E8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31706CD-6715-4F70-8C39-15D4182F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0017DAB-A1C9-4312-9597-68EE1197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3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161D5-1A6C-49D0-974D-69E11EA4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E7A9B4B-CA2B-44C5-B4D3-23B9DBA9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C63B4F-C444-4489-9536-2782AF7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F93B0A-2DAC-4CF9-95D1-A427B6F6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39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357622-522D-448C-B34B-E0561B99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6C2888-3C25-4918-A229-5ABC623C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06D79C-0BC5-4574-8342-C5AB7A1F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23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EC3603-F78A-4BF3-881E-19A26545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4A7B48-0161-4CA2-AEB4-4E5056F7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36E5D0-E443-4EA7-AAA1-63DB38A96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D7932C-381C-4C26-93E5-F5FEBEB7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BD22E1-EEC6-4E1B-A651-5A569DDA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2AF430-DF66-4068-9456-24EBC79A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EA0B51-2526-4AC6-A6FA-6C4E3157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F5DD2F4-1D25-4701-AAD6-7281CFE40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89DC0C-2038-4307-B9D4-73325618C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190E56-568A-4ADD-9928-8DABF442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CA083A-E3CA-4DB5-9CC2-7BCB92EC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4AB731-8069-4768-8FBC-B6157AF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5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99E361-F035-426F-8CA9-728A2842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1CFA3D-E80C-4E00-8CFB-7DDAD006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64604C-8914-4F2B-B70A-BDCC14B86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8259-5E86-456B-80F9-15CE115FABB0}" type="datetimeFigureOut">
              <a:rPr lang="ko-KR" altLang="en-US" smtClean="0"/>
              <a:t>2019-04-19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1F182C-EA46-426B-A214-990C4D349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3707AE-846B-4216-B4E0-A38C84D28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3557-B295-4EF3-9D40-B3AE5246D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7E9FE-E7EE-42AE-9389-D9862695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6099" y="5468644"/>
            <a:ext cx="1364201" cy="452762"/>
          </a:xfrm>
        </p:spPr>
        <p:txBody>
          <a:bodyPr>
            <a:normAutofit fontScale="90000"/>
          </a:bodyPr>
          <a:lstStyle/>
          <a:p>
            <a:r>
              <a:rPr lang="en-US" altLang="ko-KR" sz="1400" dirty="0"/>
              <a:t>Ultrasonic</a:t>
            </a:r>
            <a:r>
              <a:rPr lang="ko-KR" altLang="en-US" sz="1400" dirty="0"/>
              <a:t> </a:t>
            </a:r>
            <a:r>
              <a:rPr lang="en-US" altLang="ko-KR" sz="1400" dirty="0"/>
              <a:t>Converter</a:t>
            </a:r>
            <a:endParaRPr lang="ko-KR" alt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790453D-657C-4255-BC57-561EAD7C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4" y="470910"/>
            <a:ext cx="3687192" cy="41399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743DCB1-360D-40E4-90BA-4080AF759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00" y="470910"/>
            <a:ext cx="3959101" cy="34038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EEAEC61-4EAC-4157-B9FF-9C117B4C37A9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2024110" y="1926454"/>
            <a:ext cx="3344090" cy="3542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70A966B-F83F-44B0-9C4F-902974306BE5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368200" y="2041864"/>
            <a:ext cx="2923544" cy="3426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id="{703FE289-5AA9-44E2-AE89-7C08A096D515}"/>
              </a:ext>
            </a:extLst>
          </p:cNvPr>
          <p:cNvSpPr txBox="1">
            <a:spLocks/>
          </p:cNvSpPr>
          <p:nvPr/>
        </p:nvSpPr>
        <p:spPr>
          <a:xfrm>
            <a:off x="6418553" y="5468644"/>
            <a:ext cx="1364201" cy="368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/>
              <a:t>Hopper</a:t>
            </a:r>
            <a:endParaRPr lang="ko-KR" altLang="en-US" sz="1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CFA6A47-5E8D-47B4-84BF-E6EB8F04B7E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3453414" y="1651247"/>
            <a:ext cx="3647240" cy="3817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49278D0-EB49-4FC2-81A5-31AFA985E09F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5983550" y="834501"/>
            <a:ext cx="1117104" cy="463414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6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와이드스크린</PresentationFormat>
  <Paragraphs>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Ultrasonic Converter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Converter</dc:title>
  <dc:creator>bsico99@gmail.com</dc:creator>
  <cp:lastModifiedBy>bsico99@gmail.com</cp:lastModifiedBy>
  <cp:revision>2</cp:revision>
  <dcterms:created xsi:type="dcterms:W3CDTF">2019-04-19T02:26:24Z</dcterms:created>
  <dcterms:modified xsi:type="dcterms:W3CDTF">2019-04-19T05:29:55Z</dcterms:modified>
</cp:coreProperties>
</file>